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22"/>
  </p:notesMasterIdLst>
  <p:sldIdLst>
    <p:sldId id="256" r:id="rId5"/>
    <p:sldId id="257" r:id="rId6"/>
    <p:sldId id="258" r:id="rId7"/>
    <p:sldId id="267" r:id="rId8"/>
    <p:sldId id="268" r:id="rId9"/>
    <p:sldId id="259" r:id="rId10"/>
    <p:sldId id="266" r:id="rId11"/>
    <p:sldId id="269" r:id="rId12"/>
    <p:sldId id="262" r:id="rId13"/>
    <p:sldId id="270" r:id="rId14"/>
    <p:sldId id="260" r:id="rId15"/>
    <p:sldId id="271" r:id="rId16"/>
    <p:sldId id="264" r:id="rId17"/>
    <p:sldId id="265" r:id="rId18"/>
    <p:sldId id="263" r:id="rId19"/>
    <p:sldId id="272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D356A2-A816-4D6C-9826-562A86BCA2E5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DD052-35D7-4EE1-830C-F19F2E897C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982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Will have to waive late fees and penalties and must forgive 1/9 of one dollar on remaining amount owed to collect the money from EDP (See EO 2020-134.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CDD052-35D7-4EE1-830C-F19F2E897C3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053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CDD052-35D7-4EE1-830C-F19F2E897C3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521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CDD052-35D7-4EE1-830C-F19F2E897C3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9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78007&amp;picture=small-hous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ts.michigan.gov/News-Events/Documents/dc504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62362DE-7747-4D8B-99FA-8E36F0B15F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F95FA1-10E9-4FCF-8387-410C0537D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26845" y="1387988"/>
            <a:ext cx="6368858" cy="3028983"/>
          </a:xfrm>
        </p:spPr>
        <p:txBody>
          <a:bodyPr>
            <a:normAutofit/>
          </a:bodyPr>
          <a:lstStyle/>
          <a:p>
            <a:r>
              <a:rPr lang="en-US" dirty="0"/>
              <a:t>Eviction Diversion clinic- MACOMB County</a:t>
            </a:r>
          </a:p>
        </p:txBody>
      </p:sp>
      <p:pic>
        <p:nvPicPr>
          <p:cNvPr id="5" name="Picture 4" descr="A picture containing table, drawing&#10;&#10;Description automatically generated">
            <a:extLst>
              <a:ext uri="{FF2B5EF4-FFF2-40B4-BE49-F238E27FC236}">
                <a16:creationId xmlns:a16="http://schemas.microsoft.com/office/drawing/2014/main" id="{B918FB29-5AE0-4DD3-97BB-97EA3A7E3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6633" y="1202491"/>
            <a:ext cx="4004489" cy="4128339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25123E6E-F713-4254-A6BF-358CC8EC6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F690FE0-5412-4598-8AD6-769BB36E2C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4850BB6-6709-408E-BEFD-24DC5E3C2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A03B410-983E-40D8-A4EA-2BB747CB00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12B92421-6A58-4A51-AB7D-B97EA85E3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D092B0B-C6FB-4CDC-ABE8-5C817CAC69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2033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1E78B0B-976E-40FD-9D10-6EA37F887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is Eviction diversion (EDP)?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F53CCF4-BC45-4143-886B-84A1A4079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448" y="1632154"/>
            <a:ext cx="9078487" cy="4540046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A collaboration between social services agencies, DHHS, the HARA, legal services agencies, and the courts to reduce the number of evictions in their community.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Goal is to keep individuals and families housed.</a:t>
            </a:r>
          </a:p>
          <a:p>
            <a:pPr lvl="1"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Homeless Prevention</a:t>
            </a:r>
          </a:p>
          <a:p>
            <a:pPr lvl="1"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Reduced costs to the community</a:t>
            </a:r>
          </a:p>
          <a:p>
            <a:pPr lvl="1"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Landlords receive payment for rent due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All players at the table at the same time for a smooth process.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Eviction cases get dismissed and do not result in a judgment for eviction.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Agencies provide funds for tenants to landlords 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EDP from the State of Michigan funding ends 12/31/20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C6E25C-6250-44E2-AAC5-E8A224ACF52C}"/>
              </a:ext>
            </a:extLst>
          </p:cNvPr>
          <p:cNvSpPr txBox="1"/>
          <p:nvPr/>
        </p:nvSpPr>
        <p:spPr>
          <a:xfrm>
            <a:off x="3053443" y="3244334"/>
            <a:ext cx="6106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577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E4C875-7EBF-4323-82BF-1DD544E16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485245"/>
            <a:ext cx="10848425" cy="1426636"/>
          </a:xfrm>
        </p:spPr>
        <p:txBody>
          <a:bodyPr>
            <a:normAutofit/>
          </a:bodyPr>
          <a:lstStyle/>
          <a:p>
            <a:r>
              <a:rPr lang="en-US" dirty="0"/>
              <a:t>Administrative and Executive orders Regarding Evictions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EE8B5-99E8-4BC6-ACA8-E8A4B7448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395" y="1960826"/>
            <a:ext cx="8534400" cy="411550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Executive Order No. 2020-134: Eviction Diversion program for COVID-19 related debtors.</a:t>
            </a:r>
          </a:p>
          <a:p>
            <a:r>
              <a:rPr lang="en-US" dirty="0">
                <a:solidFill>
                  <a:schemeClr val="tx1"/>
                </a:solidFill>
              </a:rPr>
              <a:t>Executive Order No. 2020-118: Temporary prohibition against entry to premises for the purpose of removing or excluding a tenant or mobile homeowner from their home (Eviction Moratorium).</a:t>
            </a:r>
          </a:p>
          <a:p>
            <a:r>
              <a:rPr lang="en-US" dirty="0">
                <a:solidFill>
                  <a:schemeClr val="tx1"/>
                </a:solidFill>
              </a:rPr>
              <a:t>Administrative Order No. 2020-17 – Priority Treatment and New Procedure for Landlord/Tenant Cases.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214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7E961F6-39E5-4906-9CDB-2B17BE8A1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9285698" cy="999427"/>
          </a:xfrm>
        </p:spPr>
        <p:txBody>
          <a:bodyPr>
            <a:normAutofit/>
          </a:bodyPr>
          <a:lstStyle/>
          <a:p>
            <a:r>
              <a:rPr lang="en-US" dirty="0"/>
              <a:t>Executive order 2020-134 Section 3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5B6575C-76F8-4D6A-B0D6-EAB3111555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2867" y="1425004"/>
            <a:ext cx="6895747" cy="474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875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E530CF-E8C0-4F74-90F9-0A27993EA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9159584" cy="1507067"/>
          </a:xfrm>
        </p:spPr>
        <p:txBody>
          <a:bodyPr>
            <a:normAutofit/>
          </a:bodyPr>
          <a:lstStyle/>
          <a:p>
            <a:r>
              <a:rPr lang="en-US" dirty="0"/>
              <a:t>Executive order 2020-134 Section 4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BFB65C0-36C1-4F53-8D92-0B632BBC2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8603" y="2278063"/>
            <a:ext cx="7829550" cy="28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38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32048E-0AA1-4C70-95B3-583FB6297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Necessary Parties </a:t>
            </a:r>
            <a:r>
              <a:rPr lang="en-US" dirty="0" err="1"/>
              <a:t>foR</a:t>
            </a:r>
            <a:r>
              <a:rPr lang="en-US" dirty="0"/>
              <a:t> MACOMB </a:t>
            </a:r>
            <a:r>
              <a:rPr lang="en-US" dirty="0" err="1"/>
              <a:t>edp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A4863-B951-4377-B259-E85495CA0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159" y="1632857"/>
            <a:ext cx="9166273" cy="453934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District Court Judges and Staff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Department of Health and Human Services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Macomb Community Action (CAA)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Macomb Homeless Coalition (HARA)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Lakeshore Legal Aid </a:t>
            </a:r>
          </a:p>
          <a:p>
            <a:pPr>
              <a:buFontTx/>
              <a:buChar char="-"/>
            </a:pPr>
            <a:r>
              <a:rPr lang="en-US" dirty="0">
                <a:solidFill>
                  <a:schemeClr val="tx1"/>
                </a:solidFill>
              </a:rPr>
              <a:t>Landlords and their attorneys</a:t>
            </a:r>
          </a:p>
          <a:p>
            <a:pPr>
              <a:buFontTx/>
              <a:buChar char="-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4F25D-179E-48B2-8DBD-02CD637F9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In a Perfect world…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50E96-BA5B-4489-A283-D3733FAA9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169" y="1649839"/>
            <a:ext cx="9802760" cy="387145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Flyers that contain contact info for all agencies get sent with all summons </a:t>
            </a:r>
          </a:p>
          <a:p>
            <a:r>
              <a:rPr lang="en-US" dirty="0">
                <a:solidFill>
                  <a:schemeClr val="tx1"/>
                </a:solidFill>
              </a:rPr>
              <a:t>Tenant applies for SER and contacts the HARA prior to first hearing</a:t>
            </a:r>
          </a:p>
          <a:p>
            <a:r>
              <a:rPr lang="en-US" dirty="0">
                <a:solidFill>
                  <a:schemeClr val="tx1"/>
                </a:solidFill>
              </a:rPr>
              <a:t>Tenant applies for legal assistance prior to first hearing</a:t>
            </a:r>
          </a:p>
          <a:p>
            <a:r>
              <a:rPr lang="en-US" dirty="0">
                <a:solidFill>
                  <a:schemeClr val="tx1"/>
                </a:solidFill>
              </a:rPr>
              <a:t>Tenant attorney calls landlord attorney prior to court hearing to discuss settlement </a:t>
            </a:r>
          </a:p>
        </p:txBody>
      </p:sp>
    </p:spTree>
    <p:extLst>
      <p:ext uri="{BB962C8B-B14F-4D97-AF65-F5344CB8AC3E}">
        <p14:creationId xmlns:p14="http://schemas.microsoft.com/office/powerpoint/2010/main" val="911452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4F25D-179E-48B2-8DBD-02CD637F9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20688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In a Perfect world…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50E96-BA5B-4489-A283-D3733FAA9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74" y="1680653"/>
            <a:ext cx="8436931" cy="36877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DHHS and Macomb Homeless Coalition provide rental assistance for tenant to landlord in an expedited manner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Conditional dismissal is agreed upon at first hearing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There is a reduction in the number of cases that need to appear before the Judges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Landlord gets money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Tenant gets to stay in the home, no eviction is on record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Case is dismissed </a:t>
            </a:r>
          </a:p>
        </p:txBody>
      </p:sp>
    </p:spTree>
    <p:extLst>
      <p:ext uri="{BB962C8B-B14F-4D97-AF65-F5344CB8AC3E}">
        <p14:creationId xmlns:p14="http://schemas.microsoft.com/office/powerpoint/2010/main" val="1647054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084471-0BF8-499B-AD67-7978765EC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</a:t>
            </a:r>
            <a:r>
              <a:rPr lang="en-US" dirty="0" err="1"/>
              <a:t>doeS</a:t>
            </a:r>
            <a:r>
              <a:rPr lang="en-US" dirty="0"/>
              <a:t> the hara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D4F89-45E0-4328-BBBC-0E513B986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068511"/>
            <a:ext cx="9079220" cy="410368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The HARA will administer funds to landlords on behalf of tenants using grant funds according to Executive Order 2020-134, sections 3 &amp; 4. </a:t>
            </a:r>
          </a:p>
          <a:p>
            <a:r>
              <a:rPr lang="en-US" dirty="0">
                <a:solidFill>
                  <a:schemeClr val="tx1"/>
                </a:solidFill>
              </a:rPr>
              <a:t>Tenants who are in need of rental assistance due to missed payments during the state of emergency or state of disaster. March 10, 2020- July 16, 2020 at 11:59pm. </a:t>
            </a:r>
          </a:p>
          <a:p>
            <a:r>
              <a:rPr lang="en-US" dirty="0">
                <a:solidFill>
                  <a:schemeClr val="tx1"/>
                </a:solidFill>
              </a:rPr>
              <a:t>Tenants with a summons (per Administrative Order No. 2020-17 a judgment is not required). 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056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084471-0BF8-499B-AD67-7978765EC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</a:t>
            </a:r>
            <a:r>
              <a:rPr lang="en-US" dirty="0" err="1"/>
              <a:t>doeS</a:t>
            </a:r>
            <a:r>
              <a:rPr lang="en-US" dirty="0"/>
              <a:t> the hara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D4F89-45E0-4328-BBBC-0E513B986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068511"/>
            <a:ext cx="8534400" cy="36152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Tenants who have already applied for SER through DHHS?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An intake process during court proceedings to screen tenants eligible for funds.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Tenants’ income and asset information.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Time to process rental assistance for landlords. </a:t>
            </a:r>
          </a:p>
          <a:p>
            <a:pPr>
              <a:lnSpc>
                <a:spcPct val="90000"/>
              </a:lnSpc>
            </a:pP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564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3FFDBC-AC3D-4F5D-AF3B-31EE0FBAA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do Legal SERVICES AGENCIES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58E7D-6E3D-40FB-B573-B59D0AF486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114" y="1676400"/>
            <a:ext cx="9832258" cy="386161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More staff </a:t>
            </a:r>
          </a:p>
          <a:p>
            <a:r>
              <a:rPr lang="en-US" dirty="0">
                <a:solidFill>
                  <a:schemeClr val="tx1"/>
                </a:solidFill>
              </a:rPr>
              <a:t>Resource flyer served with summons</a:t>
            </a:r>
          </a:p>
          <a:p>
            <a:r>
              <a:rPr lang="en-US" dirty="0">
                <a:solidFill>
                  <a:schemeClr val="tx1"/>
                </a:solidFill>
              </a:rPr>
              <a:t>Court dockets in advance</a:t>
            </a:r>
          </a:p>
          <a:p>
            <a:r>
              <a:rPr lang="en-US" dirty="0">
                <a:solidFill>
                  <a:schemeClr val="tx1"/>
                </a:solidFill>
              </a:rPr>
              <a:t>First hearings scheduled as pre-trials</a:t>
            </a:r>
          </a:p>
          <a:p>
            <a:r>
              <a:rPr lang="en-US" dirty="0">
                <a:solidFill>
                  <a:schemeClr val="tx1"/>
                </a:solidFill>
              </a:rPr>
              <a:t>Low income (below 200% of poverty level) tenants to complete legal services intakes as soon as possible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828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3FFDBC-AC3D-4F5D-AF3B-31EE0FBAA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do Legal SERVICES AGENCIES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58E7D-6E3D-40FB-B573-B59D0AF486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068511"/>
            <a:ext cx="8534400" cy="36152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Court referrals to legal services when the tenant appears without an attorney.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Virtual Hearings with break out rooms for confidential discussions with clients. Safe physical space when the court re-opens.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Quick access to know if rental assistance payments will be made for their clients from the HARA and DHHS.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Entry of conditional dismissals.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Housing placement referral agency for evicted tenants</a:t>
            </a:r>
            <a:endParaRPr 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189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7A712-01AF-4D3E-8A38-1FFB6B543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does </a:t>
            </a:r>
            <a:r>
              <a:rPr lang="en-US" dirty="0" err="1"/>
              <a:t>dhhs</a:t>
            </a:r>
            <a:r>
              <a:rPr lang="en-US" dirty="0"/>
              <a:t>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8971E-9F2F-4D41-BDC5-22B4794B4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595535"/>
            <a:ext cx="9973956" cy="4576665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A copy of the summons for each applicant (per Administrative Order No. 2020-17 a judgment is not required).</a:t>
            </a:r>
          </a:p>
          <a:p>
            <a:r>
              <a:rPr lang="en-US" dirty="0">
                <a:solidFill>
                  <a:schemeClr val="tx1"/>
                </a:solidFill>
              </a:rPr>
              <a:t>Application for SER as soon as possible, preferably before the court hearing. </a:t>
            </a:r>
          </a:p>
          <a:p>
            <a:r>
              <a:rPr lang="en-US" dirty="0">
                <a:solidFill>
                  <a:schemeClr val="tx1"/>
                </a:solidFill>
              </a:rPr>
              <a:t>A referral process during court proceedings to screen tenants eligible for funds.</a:t>
            </a:r>
          </a:p>
          <a:p>
            <a:r>
              <a:rPr lang="en-US" dirty="0">
                <a:solidFill>
                  <a:schemeClr val="tx1"/>
                </a:solidFill>
              </a:rPr>
              <a:t>Tenants’ income and asset information. </a:t>
            </a:r>
          </a:p>
          <a:p>
            <a:r>
              <a:rPr lang="en-US" dirty="0">
                <a:solidFill>
                  <a:schemeClr val="tx1"/>
                </a:solidFill>
              </a:rPr>
              <a:t>Documentation from the Landlord or their attorney</a:t>
            </a:r>
          </a:p>
          <a:p>
            <a:r>
              <a:rPr lang="en-US" dirty="0">
                <a:solidFill>
                  <a:schemeClr val="tx1"/>
                </a:solidFill>
              </a:rPr>
              <a:t>Confirmation from tenant or social service agency of payment for the amount due that will not be covered by </a:t>
            </a:r>
            <a:r>
              <a:rPr lang="en-US" dirty="0" err="1">
                <a:solidFill>
                  <a:schemeClr val="tx1"/>
                </a:solidFill>
              </a:rPr>
              <a:t>Covide</a:t>
            </a:r>
            <a:r>
              <a:rPr lang="en-US" dirty="0">
                <a:solidFill>
                  <a:schemeClr val="tx1"/>
                </a:solidFill>
              </a:rPr>
              <a:t> SER funds</a:t>
            </a:r>
          </a:p>
          <a:p>
            <a:r>
              <a:rPr lang="en-US" dirty="0">
                <a:solidFill>
                  <a:schemeClr val="tx1"/>
                </a:solidFill>
              </a:rPr>
              <a:t>Time to process rental payments to landlords. </a:t>
            </a:r>
          </a:p>
        </p:txBody>
      </p:sp>
    </p:spTree>
    <p:extLst>
      <p:ext uri="{BB962C8B-B14F-4D97-AF65-F5344CB8AC3E}">
        <p14:creationId xmlns:p14="http://schemas.microsoft.com/office/powerpoint/2010/main" val="33246847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DFE984-B6A5-44BF-A9E1-4B09D60F4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do landlords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0AEEB-35A7-475B-8339-AC5587671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022" y="1778000"/>
            <a:ext cx="9832977" cy="43942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Understanding of the EDP process</a:t>
            </a:r>
          </a:p>
          <a:p>
            <a:r>
              <a:rPr lang="en-US" dirty="0">
                <a:solidFill>
                  <a:schemeClr val="tx1"/>
                </a:solidFill>
              </a:rPr>
              <a:t>Ability to electronically file cases </a:t>
            </a:r>
          </a:p>
          <a:p>
            <a:r>
              <a:rPr lang="en-US" dirty="0">
                <a:solidFill>
                  <a:schemeClr val="tx1"/>
                </a:solidFill>
              </a:rPr>
              <a:t>Simplified way to process cases</a:t>
            </a:r>
          </a:p>
          <a:p>
            <a:r>
              <a:rPr lang="en-US" dirty="0">
                <a:solidFill>
                  <a:schemeClr val="tx1"/>
                </a:solidFill>
              </a:rPr>
              <a:t>Minimal attorney fees to file and litigate cases</a:t>
            </a:r>
          </a:p>
          <a:p>
            <a:r>
              <a:rPr lang="en-US" dirty="0">
                <a:solidFill>
                  <a:schemeClr val="tx1"/>
                </a:solidFill>
              </a:rPr>
              <a:t>Cases steered towards settlement</a:t>
            </a:r>
          </a:p>
          <a:p>
            <a:r>
              <a:rPr lang="en-US" dirty="0">
                <a:solidFill>
                  <a:schemeClr val="tx1"/>
                </a:solidFill>
              </a:rPr>
              <a:t>Confidential breakout rooms during virtual hearings</a:t>
            </a:r>
          </a:p>
          <a:p>
            <a:r>
              <a:rPr lang="en-US" dirty="0">
                <a:solidFill>
                  <a:schemeClr val="tx1"/>
                </a:solidFill>
              </a:rPr>
              <a:t>Confirmation of approved rental assistance payments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55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7B2956-9C0A-437A-899D-E18E4D42A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do the court and judge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84C7C-9D9A-4EE3-B76C-D3F443CC6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906" y="1676400"/>
            <a:ext cx="9885465" cy="419463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Minimized number of filings and settlement of cases</a:t>
            </a:r>
          </a:p>
          <a:p>
            <a:r>
              <a:rPr lang="en-US" dirty="0">
                <a:solidFill>
                  <a:schemeClr val="tx1"/>
                </a:solidFill>
              </a:rPr>
              <a:t>Legal and Social Service Resources flyer for litigants</a:t>
            </a:r>
          </a:p>
          <a:p>
            <a:r>
              <a:rPr lang="en-US" dirty="0">
                <a:solidFill>
                  <a:schemeClr val="tx1"/>
                </a:solidFill>
              </a:rPr>
              <a:t>CARES verification from landlords.</a:t>
            </a:r>
            <a:r>
              <a:rPr lang="pt-BR" dirty="0"/>
              <a:t> </a:t>
            </a:r>
            <a:r>
              <a:rPr lang="pt-BR" dirty="0">
                <a:solidFill>
                  <a:schemeClr val="tx1"/>
                </a:solidFill>
              </a:rPr>
              <a:t>SCAO Administrative Orders 2020-8, 2020-17(2)(h) and </a:t>
            </a:r>
            <a:r>
              <a:rPr lang="en-US" dirty="0">
                <a:solidFill>
                  <a:schemeClr val="tx1"/>
                </a:solidFill>
              </a:rPr>
              <a:t>SCAO Form </a:t>
            </a:r>
            <a:r>
              <a:rPr lang="en-US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DC 504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Clear process for tenants who appear at the first hearing without an attorney.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1119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ADF2543-1B6F-4FBC-A7AF-53A0430E0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7B2956-9C0A-437A-899D-E18E4D42A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85244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/>
              <a:t>What do the court and judge need?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80A6E81-6B71-43DF-877B-E964A9A4C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E35C3AD-357F-4004-A3F3-2D4EAF34A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37B6032-0A70-4F26-A9A3-B4D60DF11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192CE3-3DD1-448F-93BE-42983DA0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3DA09-5C72-4562-BEDE-1937DF87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6ACA7CA-2A20-49D7-9053-E076463D7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2">
                  <a:lumMod val="75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84C7C-9D9A-4EE3-B76C-D3F443CC6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068511"/>
            <a:ext cx="8534400" cy="36152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Dockets that comply with phasing requirements. Amended Administrative Order 2020-17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Technology to hold virtual hearings.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Staff from each agency present and available during the eviction docket calls.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Clear process for getting documents, pleadings, and/or evidence to judge for virtual hearing</a:t>
            </a:r>
            <a:r>
              <a:rPr lang="en-US" sz="14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endParaRPr lang="en-US" sz="14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090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0D35F0-12AA-4A76-A7DE-89602D1C5A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274" y="1769806"/>
            <a:ext cx="9719451" cy="22678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8084DD-D5B5-4776-9A2E-475DCCD3DE39}"/>
              </a:ext>
            </a:extLst>
          </p:cNvPr>
          <p:cNvSpPr txBox="1"/>
          <p:nvPr/>
        </p:nvSpPr>
        <p:spPr>
          <a:xfrm>
            <a:off x="1236275" y="4463845"/>
            <a:ext cx="9719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Created by Kellie Maki Foster and Emily Calabrese of Lakeshore Legal Aid</a:t>
            </a:r>
          </a:p>
        </p:txBody>
      </p:sp>
    </p:spTree>
    <p:extLst>
      <p:ext uri="{BB962C8B-B14F-4D97-AF65-F5344CB8AC3E}">
        <p14:creationId xmlns:p14="http://schemas.microsoft.com/office/powerpoint/2010/main" val="275286343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CB94584FC6814F8166A1FFEC8B1225" ma:contentTypeVersion="14" ma:contentTypeDescription="Create a new document." ma:contentTypeScope="" ma:versionID="1985f124a07a0f3fada3fbc17d53b05d">
  <xsd:schema xmlns:xsd="http://www.w3.org/2001/XMLSchema" xmlns:xs="http://www.w3.org/2001/XMLSchema" xmlns:p="http://schemas.microsoft.com/office/2006/metadata/properties" xmlns:ns3="88184906-ff83-43b7-8054-8b70fb139440" xmlns:ns4="9ff63b10-2919-42f1-b3ce-465174384ea8" targetNamespace="http://schemas.microsoft.com/office/2006/metadata/properties" ma:root="true" ma:fieldsID="14c9300c4ce6876dcb67dc07edfd559f" ns3:_="" ns4:_="">
    <xsd:import namespace="88184906-ff83-43b7-8054-8b70fb139440"/>
    <xsd:import namespace="9ff63b10-2919-42f1-b3ce-465174384ea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EventHashCode" minOccurs="0"/>
                <xsd:element ref="ns4:MediaServiceGenerationTime" minOccurs="0"/>
                <xsd:element ref="ns4:MediaServiceDateTake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184906-ff83-43b7-8054-8b70fb13944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f63b10-2919-42f1-b3ce-465174384e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BC8CECA-3ED4-4B0D-A185-D392A8637B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6B916C-9DD8-47E5-94E5-C15A29A8E8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184906-ff83-43b7-8054-8b70fb139440"/>
    <ds:schemaRef ds:uri="9ff63b10-2919-42f1-b3ce-465174384ea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88E95E8-A370-4B22-B4B8-687BC801B32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875</Words>
  <Application>Microsoft Office PowerPoint</Application>
  <PresentationFormat>Widescreen</PresentationFormat>
  <Paragraphs>89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Calibri</vt:lpstr>
      <vt:lpstr>Century Gothic</vt:lpstr>
      <vt:lpstr>Times New Roman</vt:lpstr>
      <vt:lpstr>Wingdings 3</vt:lpstr>
      <vt:lpstr>Slice</vt:lpstr>
      <vt:lpstr>Eviction Diversion clinic- MACOMB County</vt:lpstr>
      <vt:lpstr>What is Eviction diversion (EDP)?</vt:lpstr>
      <vt:lpstr>Administrative and Executive orders Regarding Evictions</vt:lpstr>
      <vt:lpstr>Executive order 2020-134 Section 3</vt:lpstr>
      <vt:lpstr>Executive order 2020-134 Section 4</vt:lpstr>
      <vt:lpstr>Necessary Parties foR MACOMB edp</vt:lpstr>
      <vt:lpstr>In a Perfect world…</vt:lpstr>
      <vt:lpstr>In a Perfect world…</vt:lpstr>
      <vt:lpstr>What doeS the hara NEED?</vt:lpstr>
      <vt:lpstr>What doeS the hara NEED?</vt:lpstr>
      <vt:lpstr>What do Legal SERVICES AGENCIES NEED?</vt:lpstr>
      <vt:lpstr>What do Legal SERVICES AGENCIES NEED?</vt:lpstr>
      <vt:lpstr>What does dhhs need?</vt:lpstr>
      <vt:lpstr>What do landlords need?</vt:lpstr>
      <vt:lpstr>What do the court and judge need?</vt:lpstr>
      <vt:lpstr>What do the court and judge need?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Eviction Diversion clinic- City of Detroit</dc:title>
  <dc:creator>Kellie Maki Foster</dc:creator>
  <cp:lastModifiedBy>Brent Kratochvil</cp:lastModifiedBy>
  <cp:revision>12</cp:revision>
  <dcterms:created xsi:type="dcterms:W3CDTF">2020-07-02T14:15:45Z</dcterms:created>
  <dcterms:modified xsi:type="dcterms:W3CDTF">2020-07-13T19:27:05Z</dcterms:modified>
</cp:coreProperties>
</file>