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61" r:id="rId5"/>
    <p:sldId id="262" r:id="rId6"/>
    <p:sldId id="275" r:id="rId7"/>
    <p:sldId id="279" r:id="rId8"/>
    <p:sldId id="280" r:id="rId9"/>
    <p:sldId id="276" r:id="rId10"/>
    <p:sldId id="278" r:id="rId11"/>
    <p:sldId id="271" r:id="rId12"/>
    <p:sldId id="269" r:id="rId13"/>
    <p:sldId id="259" r:id="rId14"/>
    <p:sldId id="272" r:id="rId15"/>
    <p:sldId id="273" r:id="rId16"/>
    <p:sldId id="281" r:id="rId1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A636C41-647F-4B8B-97E9-6AEBA92E2D5A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4F20D4F-8379-4815-A61D-069C5FEAA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504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BA2B8-9182-4C82-863A-509C23B643B6}" type="datetime1">
              <a:rPr lang="en-US" smtClean="0"/>
              <a:t>5/28/2020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783EF-B26D-4081-A049-1D1A59849FDE}" type="datetime1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B2867-6B58-49BA-AB11-F74D4B33F3DE}" type="datetime1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8A84D-A002-4418-9EAF-3A08A4CC0593}" type="datetime1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9D8A-5A3C-402F-8CCB-4D6AFC7B94CF}" type="datetime1">
              <a:rPr lang="en-US" smtClean="0"/>
              <a:t>5/28/2020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2066-1DFF-4BA1-95F3-6D2E0ACAFF11}" type="datetime1">
              <a:rPr lang="en-US" smtClean="0"/>
              <a:t>5/28/2020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4A783-4BE1-49BC-9B51-C0D8108DD91B}" type="datetime1">
              <a:rPr lang="en-US" smtClean="0"/>
              <a:t>5/28/2020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AD64-A996-4530-BF58-9E3B4176288D}" type="datetime1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DD51-6345-4BD5-AE32-4966CBF9ADE4}" type="datetime1">
              <a:rPr lang="en-US" smtClean="0"/>
              <a:t>5/28/2020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95BF-D8C4-4533-9505-30C1994C2977}" type="datetime1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43CDC-12DC-4B69-8620-FB9CBFBA5CFE}" type="datetime1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E4B22EA-9CFA-4D2F-B99C-C379ADAC0974}" type="datetime1">
              <a:rPr lang="en-US" smtClean="0"/>
              <a:t>5/28/2020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7F85E64-C305-4875-8B13-535D2248FE5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paynow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600" dirty="0" smtClean="0"/>
              <a:t>How to File Pleadings in Wayne County in the Electronic World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953000"/>
            <a:ext cx="7848600" cy="16764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Hon. Kathleen M. McCarthy</a:t>
            </a:r>
          </a:p>
          <a:p>
            <a:r>
              <a:rPr lang="en-US" dirty="0" smtClean="0"/>
              <a:t>Presiding Judge Family Division</a:t>
            </a:r>
          </a:p>
          <a:p>
            <a:r>
              <a:rPr lang="en-US" dirty="0" smtClean="0"/>
              <a:t>Erin Lincoln- Wayne County Friend of the Court</a:t>
            </a:r>
          </a:p>
          <a:p>
            <a:r>
              <a:rPr lang="en-US" dirty="0" smtClean="0"/>
              <a:t>Julia Perkins- </a:t>
            </a:r>
            <a:r>
              <a:rPr lang="en-US" dirty="0" err="1" smtClean="0"/>
              <a:t>Varnum</a:t>
            </a:r>
            <a:r>
              <a:rPr lang="en-US" dirty="0" smtClean="0"/>
              <a:t> </a:t>
            </a:r>
            <a:r>
              <a:rPr lang="en-US" dirty="0" smtClean="0"/>
              <a:t>Law</a:t>
            </a:r>
          </a:p>
          <a:p>
            <a:r>
              <a:rPr lang="en-US" dirty="0" err="1" smtClean="0"/>
              <a:t>Liisa</a:t>
            </a:r>
            <a:r>
              <a:rPr lang="en-US" dirty="0" smtClean="0"/>
              <a:t> Speaker- Speaker Law</a:t>
            </a:r>
          </a:p>
          <a:p>
            <a:r>
              <a:rPr lang="en-US" dirty="0" smtClean="0"/>
              <a:t>Referee Lauren Middleton- Wayne County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87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200" y="37381"/>
            <a:ext cx="3008313" cy="2095500"/>
          </a:xfrm>
        </p:spPr>
        <p:txBody>
          <a:bodyPr/>
          <a:lstStyle/>
          <a:p>
            <a:r>
              <a:rPr lang="en-US" dirty="0" smtClean="0"/>
              <a:t>Payment of Filing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685800"/>
            <a:ext cx="4995862" cy="5508409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-304800" y="2133600"/>
            <a:ext cx="4038600" cy="4243615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Go to </a:t>
            </a:r>
            <a:r>
              <a:rPr lang="en-US" sz="2400" dirty="0" smtClean="0">
                <a:hlinkClick r:id="rId3"/>
              </a:rPr>
              <a:t>www.govpaynow.com</a:t>
            </a:r>
            <a:endParaRPr lang="en-US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Enter </a:t>
            </a:r>
            <a:r>
              <a:rPr lang="en-US" sz="2400" b="1" u="sng" dirty="0" smtClean="0"/>
              <a:t>6223</a:t>
            </a:r>
            <a:r>
              <a:rPr lang="en-US" sz="2400" dirty="0" smtClean="0"/>
              <a:t> as the Pay Location Code (PLC)</a:t>
            </a:r>
            <a:endParaRPr lang="en-US" sz="2400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6477000" y="2743200"/>
            <a:ext cx="609600" cy="381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50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600"/>
            <a:ext cx="8764788" cy="5943600"/>
          </a:xfrm>
        </p:spPr>
      </p:pic>
      <p:cxnSp>
        <p:nvCxnSpPr>
          <p:cNvPr id="9" name="Straight Arrow Connector 8"/>
          <p:cNvCxnSpPr/>
          <p:nvPr/>
        </p:nvCxnSpPr>
        <p:spPr>
          <a:xfrm>
            <a:off x="3733800" y="5105400"/>
            <a:ext cx="609600" cy="38100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64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762000"/>
            <a:ext cx="8195450" cy="5410200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79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9600"/>
            <a:ext cx="8707568" cy="5562600"/>
          </a:xfrm>
        </p:spPr>
      </p:pic>
      <p:cxnSp>
        <p:nvCxnSpPr>
          <p:cNvPr id="5" name="Straight Connector 4"/>
          <p:cNvCxnSpPr/>
          <p:nvPr/>
        </p:nvCxnSpPr>
        <p:spPr>
          <a:xfrm>
            <a:off x="5105400" y="2286000"/>
            <a:ext cx="381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14600" y="2209800"/>
            <a:ext cx="14478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343400"/>
            <a:ext cx="1450975" cy="3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3426125" y="5791200"/>
            <a:ext cx="11458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50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2590800"/>
            <a:ext cx="9616610" cy="1864659"/>
          </a:xfrm>
        </p:spPr>
      </p:pic>
      <p:cxnSp>
        <p:nvCxnSpPr>
          <p:cNvPr id="5" name="Straight Connector 4"/>
          <p:cNvCxnSpPr/>
          <p:nvPr/>
        </p:nvCxnSpPr>
        <p:spPr>
          <a:xfrm>
            <a:off x="1981200" y="3657600"/>
            <a:ext cx="9906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990600" y="3657600"/>
            <a:ext cx="76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630" y="1752600"/>
            <a:ext cx="9259155" cy="4114495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581400"/>
            <a:ext cx="871537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67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676400"/>
            <a:ext cx="4953001" cy="3810000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343400"/>
            <a:ext cx="871537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31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72" y="1752600"/>
            <a:ext cx="8937688" cy="4095160"/>
          </a:xfrm>
        </p:spPr>
      </p:pic>
      <p:cxnSp>
        <p:nvCxnSpPr>
          <p:cNvPr id="5" name="Straight Connector 4"/>
          <p:cNvCxnSpPr/>
          <p:nvPr/>
        </p:nvCxnSpPr>
        <p:spPr>
          <a:xfrm>
            <a:off x="685800" y="2743200"/>
            <a:ext cx="3200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67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33400"/>
            <a:ext cx="8464321" cy="5668963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42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600"/>
            <a:ext cx="8646835" cy="5791200"/>
          </a:xfr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057400"/>
            <a:ext cx="871537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30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12</a:t>
            </a:fld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33400"/>
            <a:ext cx="9400591" cy="5715000"/>
          </a:xfrm>
        </p:spPr>
      </p:pic>
    </p:spTree>
    <p:extLst>
      <p:ext uri="{BB962C8B-B14F-4D97-AF65-F5344CB8AC3E}">
        <p14:creationId xmlns:p14="http://schemas.microsoft.com/office/powerpoint/2010/main" val="229830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600"/>
            <a:ext cx="8764788" cy="5943600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669" y="5257800"/>
            <a:ext cx="871537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63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27" y="914400"/>
            <a:ext cx="8419073" cy="523672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26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143000"/>
            <a:ext cx="8898440" cy="481935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02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5E64-C305-4875-8B13-535D2248FE5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96</TotalTime>
  <Words>76</Words>
  <Application>Microsoft Office PowerPoint</Application>
  <PresentationFormat>On-screen Show (4:3)</PresentationFormat>
  <Paragraphs>27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Executive</vt:lpstr>
      <vt:lpstr>How to File Pleadings in Wayne County in the Electronic World</vt:lpstr>
      <vt:lpstr>Payment of Filing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Company>Third Juducal Circuit of Michigan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Stiteler</dc:creator>
  <cp:lastModifiedBy>Casey Stiteler</cp:lastModifiedBy>
  <cp:revision>8</cp:revision>
  <cp:lastPrinted>2020-05-28T15:17:04Z</cp:lastPrinted>
  <dcterms:created xsi:type="dcterms:W3CDTF">2020-05-21T17:28:50Z</dcterms:created>
  <dcterms:modified xsi:type="dcterms:W3CDTF">2020-05-28T15:24:11Z</dcterms:modified>
</cp:coreProperties>
</file>